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9" r:id="rId2"/>
    <p:sldId id="384" r:id="rId3"/>
    <p:sldId id="260" r:id="rId4"/>
    <p:sldId id="383" r:id="rId5"/>
    <p:sldId id="261" r:id="rId6"/>
    <p:sldId id="385" r:id="rId7"/>
    <p:sldId id="387" r:id="rId8"/>
    <p:sldId id="386" r:id="rId9"/>
    <p:sldId id="388" r:id="rId10"/>
    <p:sldId id="389" r:id="rId11"/>
    <p:sldId id="374" r:id="rId12"/>
    <p:sldId id="378" r:id="rId13"/>
    <p:sldId id="390" r:id="rId14"/>
    <p:sldId id="382" r:id="rId15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rgbClr val="FF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rgbClr val="FF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rgbClr val="FF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rgbClr val="FF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rgbClr val="FF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4000" kern="1200">
        <a:solidFill>
          <a:srgbClr val="FF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4000" kern="1200">
        <a:solidFill>
          <a:srgbClr val="FF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4000" kern="1200">
        <a:solidFill>
          <a:srgbClr val="FF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4000" kern="1200">
        <a:solidFill>
          <a:srgbClr val="FF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8000"/>
    <a:srgbClr val="FF0000"/>
    <a:srgbClr val="6600CC"/>
    <a:srgbClr val="6600FF"/>
    <a:srgbClr val="009900"/>
    <a:srgbClr val="FF330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E6437C9-F158-47CE-95D2-0F7079D5CE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lnSpc>
                <a:spcPct val="85000"/>
              </a:lnSpc>
              <a:spcBef>
                <a:spcPct val="5000"/>
              </a:spcBef>
              <a:buClr>
                <a:srgbClr val="008000"/>
              </a:buClr>
              <a:buSzPct val="85000"/>
              <a:buFont typeface="Webdings" pitchFamily="18" charset="2"/>
              <a:buNone/>
              <a:defRPr sz="1200">
                <a:latin typeface="Times New Roman" pitchFamily="18" charset="0"/>
                <a:ea typeface="+mn-ea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D75CC8D-01E6-44D0-9FF2-FDFCDFE2C30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85000"/>
              </a:lnSpc>
              <a:spcBef>
                <a:spcPct val="5000"/>
              </a:spcBef>
              <a:buClr>
                <a:srgbClr val="008000"/>
              </a:buClr>
              <a:buSzPct val="85000"/>
              <a:buFont typeface="Webdings" panose="05030102010509060703" pitchFamily="18" charset="2"/>
              <a:buNone/>
              <a:defRPr sz="1200"/>
            </a:lvl1pPr>
          </a:lstStyle>
          <a:p>
            <a:pPr>
              <a:defRPr/>
            </a:pPr>
            <a:fld id="{44EBC84A-B0E4-462A-A136-BF5D2FFAAB63}" type="datetimeFigureOut">
              <a:rPr lang="th-TH"/>
              <a:pPr>
                <a:defRPr/>
              </a:pPr>
              <a:t>08/09/63</a:t>
            </a:fld>
            <a:endParaRPr lang="th-TH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E6610B76-8D8E-45EE-BCF0-FBD33309D3B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51C6F1E2-A261-4100-A70D-DA344A415C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th-TH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B8E4533-4DB7-400C-B9F0-B11B0D475E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lnSpc>
                <a:spcPct val="85000"/>
              </a:lnSpc>
              <a:spcBef>
                <a:spcPct val="5000"/>
              </a:spcBef>
              <a:buClr>
                <a:srgbClr val="008000"/>
              </a:buClr>
              <a:buSzPct val="85000"/>
              <a:buFont typeface="Webdings" pitchFamily="18" charset="2"/>
              <a:buNone/>
              <a:defRPr sz="1200">
                <a:latin typeface="Times New Roman" pitchFamily="18" charset="0"/>
                <a:ea typeface="+mn-ea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154FE48-D04A-47B7-AFC8-2F7FC71297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85000"/>
              </a:lnSpc>
              <a:spcBef>
                <a:spcPct val="5000"/>
              </a:spcBef>
              <a:buClr>
                <a:srgbClr val="008000"/>
              </a:buClr>
              <a:buSzPct val="85000"/>
              <a:buFont typeface="Webdings" panose="05030102010509060703" pitchFamily="18" charset="2"/>
              <a:buNone/>
              <a:defRPr sz="1200"/>
            </a:lvl1pPr>
          </a:lstStyle>
          <a:p>
            <a:fld id="{E1DE57EC-7543-4C87-BE2B-0554247467AF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11065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pitchFamily="34" charset="-128"/>
        <a:cs typeface="Cordia New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Calibri" charset="0"/>
        <a:ea typeface="Cordia New" charset="0"/>
        <a:cs typeface="Cordia New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Calibri" charset="0"/>
        <a:ea typeface="Cordia New" charset="0"/>
        <a:cs typeface="Cordia New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Calibri" charset="0"/>
        <a:ea typeface="Cordia New" charset="0"/>
        <a:cs typeface="Cordia New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Calibri" charset="0"/>
        <a:ea typeface="Cordia New" charset="0"/>
        <a:cs typeface="Cordia New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="" xmlns:a16="http://schemas.microsoft.com/office/drawing/2014/main" id="{58EBBD2E-F3BE-4F93-9848-4387CB8253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="" xmlns:a16="http://schemas.microsoft.com/office/drawing/2014/main" id="{98B47368-D4F3-4145-9354-AE213259DA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="" xmlns:a16="http://schemas.microsoft.com/office/drawing/2014/main" id="{B1F97184-B25F-43FA-8024-8E5985CB3D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E6C6D7B-C45D-4D22-9A88-34EE34887B5A}" type="slidenum">
              <a:rPr lang="th-TH" altLang="th-TH" sz="1200"/>
              <a:pPr/>
              <a:t>3</a:t>
            </a:fld>
            <a:endParaRPr lang="th-TH" altLang="th-TH" sz="1200"/>
          </a:p>
        </p:txBody>
      </p:sp>
    </p:spTree>
    <p:extLst>
      <p:ext uri="{BB962C8B-B14F-4D97-AF65-F5344CB8AC3E}">
        <p14:creationId xmlns:p14="http://schemas.microsoft.com/office/powerpoint/2010/main" val="177186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="" xmlns:a16="http://schemas.microsoft.com/office/drawing/2014/main" id="{9B04C1AB-280C-44D3-BA1A-FE64225708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="" xmlns:a16="http://schemas.microsoft.com/office/drawing/2014/main" id="{B0F9A78C-8CEB-4B76-A52E-8E9AC8A2DA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28676" name="Slide Number Placeholder 3">
            <a:extLst>
              <a:ext uri="{FF2B5EF4-FFF2-40B4-BE49-F238E27FC236}">
                <a16:creationId xmlns="" xmlns:a16="http://schemas.microsoft.com/office/drawing/2014/main" id="{D6E45E54-AA32-4313-BA4D-399894EA92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5A09F24-E5A8-4FAA-A614-32C1550FFBAA}" type="slidenum">
              <a:rPr lang="th-TH" altLang="th-TH" sz="1200"/>
              <a:pPr/>
              <a:t>8</a:t>
            </a:fld>
            <a:endParaRPr lang="th-TH" altLang="th-TH" sz="1200"/>
          </a:p>
        </p:txBody>
      </p:sp>
    </p:spTree>
    <p:extLst>
      <p:ext uri="{BB962C8B-B14F-4D97-AF65-F5344CB8AC3E}">
        <p14:creationId xmlns:p14="http://schemas.microsoft.com/office/powerpoint/2010/main" val="246309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verlay-TitleSlide.png">
            <a:extLst>
              <a:ext uri="{FF2B5EF4-FFF2-40B4-BE49-F238E27FC236}">
                <a16:creationId xmlns="" xmlns:a16="http://schemas.microsoft.com/office/drawing/2014/main" id="{A41F0B73-A1C0-485E-A650-9F3BA0CB40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19BBD475-79DB-4D6A-A104-0FDF40813D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4496E2-856B-4B34-ACEF-2F80C7B921AA}" type="slidenum">
              <a:rPr lang="en-US" altLang="th-TH"/>
              <a:pPr/>
              <a:t>‹#›</a:t>
            </a:fld>
            <a:endParaRPr lang="th-TH" altLang="th-TH"/>
          </a:p>
        </p:txBody>
      </p:sp>
      <p:sp>
        <p:nvSpPr>
          <p:cNvPr id="6" name="Date Placeholder 3">
            <a:extLst>
              <a:ext uri="{FF2B5EF4-FFF2-40B4-BE49-F238E27FC236}">
                <a16:creationId xmlns="" xmlns:a16="http://schemas.microsoft.com/office/drawing/2014/main" id="{3ACEE2F4-ED67-4CE8-A46F-42DC1CB965E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CCF26312-1D40-48A3-BCA7-06DB93A0380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121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verlay-ContentSlides.png">
            <a:extLst>
              <a:ext uri="{FF2B5EF4-FFF2-40B4-BE49-F238E27FC236}">
                <a16:creationId xmlns="" xmlns:a16="http://schemas.microsoft.com/office/drawing/2014/main" id="{316D9D21-E71F-4C7B-B566-00B0D9FD7A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="" xmlns:a16="http://schemas.microsoft.com/office/drawing/2014/main" id="{4583B33D-7B1F-4E90-8302-9AF9B4FF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Footer Placeholder 2">
            <a:extLst>
              <a:ext uri="{FF2B5EF4-FFF2-40B4-BE49-F238E27FC236}">
                <a16:creationId xmlns="" xmlns:a16="http://schemas.microsoft.com/office/drawing/2014/main" id="{08BDAC43-DC99-4D6A-9AF2-D365FFCCA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3">
            <a:extLst>
              <a:ext uri="{FF2B5EF4-FFF2-40B4-BE49-F238E27FC236}">
                <a16:creationId xmlns="" xmlns:a16="http://schemas.microsoft.com/office/drawing/2014/main" id="{5F7D29A0-826E-4E85-8F0C-C3F238512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956CB-C92C-432A-A914-81E50664FAB0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12202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Caption.png">
            <a:extLst>
              <a:ext uri="{FF2B5EF4-FFF2-40B4-BE49-F238E27FC236}">
                <a16:creationId xmlns="" xmlns:a16="http://schemas.microsoft.com/office/drawing/2014/main" id="{94CC85E7-0829-4B9D-AEC9-965202A5A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="" xmlns:a16="http://schemas.microsoft.com/office/drawing/2014/main" id="{256CA90D-6ADF-4947-AD84-DC64435F2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49D9E2B9-0F1B-4035-9F9F-015121543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Slide Number Placeholder 6">
            <a:extLst>
              <a:ext uri="{FF2B5EF4-FFF2-40B4-BE49-F238E27FC236}">
                <a16:creationId xmlns="" xmlns:a16="http://schemas.microsoft.com/office/drawing/2014/main" id="{CE8AEF47-D18B-4574-B4DC-ECF845BFE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8566D-86C5-454C-B668-3F9D065D855D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727802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.png">
            <a:extLst>
              <a:ext uri="{FF2B5EF4-FFF2-40B4-BE49-F238E27FC236}">
                <a16:creationId xmlns="" xmlns:a16="http://schemas.microsoft.com/office/drawing/2014/main" id="{DF09776E-4916-4D77-96A1-0EDFA25DF6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87325"/>
            <a:ext cx="8535987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6" name="Date Placeholder 4">
            <a:extLst>
              <a:ext uri="{FF2B5EF4-FFF2-40B4-BE49-F238E27FC236}">
                <a16:creationId xmlns="" xmlns:a16="http://schemas.microsoft.com/office/drawing/2014/main" id="{2CD38E66-4E9B-48B5-9731-0A37C767F0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86200" y="6288088"/>
            <a:ext cx="18875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C5A9AD9D-E235-4084-ABE2-CE9A77E28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288088"/>
            <a:ext cx="2676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Slide Number Placeholder 6">
            <a:extLst>
              <a:ext uri="{FF2B5EF4-FFF2-40B4-BE49-F238E27FC236}">
                <a16:creationId xmlns="" xmlns:a16="http://schemas.microsoft.com/office/drawing/2014/main" id="{ABE52513-766B-4D52-AA46-6BBD1BF8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1B6A0-3B71-49FD-B674-BB26D3123716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351402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-Extras.png">
            <a:extLst>
              <a:ext uri="{FF2B5EF4-FFF2-40B4-BE49-F238E27FC236}">
                <a16:creationId xmlns="" xmlns:a16="http://schemas.microsoft.com/office/drawing/2014/main" id="{668394B5-58D0-4260-91A1-CED86F7A7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="" xmlns:a16="http://schemas.microsoft.com/office/drawing/2014/main" id="{2D41C088-F731-4909-9CA6-9D3CBED386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7EDBD799-85CB-4252-AF51-07142B564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Slide Number Placeholder 6">
            <a:extLst>
              <a:ext uri="{FF2B5EF4-FFF2-40B4-BE49-F238E27FC236}">
                <a16:creationId xmlns="" xmlns:a16="http://schemas.microsoft.com/office/drawing/2014/main" id="{2CA9B25C-ED11-4AFF-99BC-DBD87450F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3D357-5018-450F-BFC6-7DC411559DC0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712454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-Extras.png">
            <a:extLst>
              <a:ext uri="{FF2B5EF4-FFF2-40B4-BE49-F238E27FC236}">
                <a16:creationId xmlns="" xmlns:a16="http://schemas.microsoft.com/office/drawing/2014/main" id="{C389D51E-4D7D-43CD-8D93-5C509C98D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="" xmlns:a16="http://schemas.microsoft.com/office/drawing/2014/main" id="{4644499F-5B28-4FFA-8C63-7D51F73A90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32F6E39B-D908-4585-B46B-AF7F28B2E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Slide Number Placeholder 6">
            <a:extLst>
              <a:ext uri="{FF2B5EF4-FFF2-40B4-BE49-F238E27FC236}">
                <a16:creationId xmlns="" xmlns:a16="http://schemas.microsoft.com/office/drawing/2014/main" id="{7949F5B7-5892-49D0-9889-45030F518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63972-9313-41D3-9AF2-9D180F251F80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60380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verlay-ContentSlides.png">
            <a:extLst>
              <a:ext uri="{FF2B5EF4-FFF2-40B4-BE49-F238E27FC236}">
                <a16:creationId xmlns="" xmlns:a16="http://schemas.microsoft.com/office/drawing/2014/main" id="{7210F08B-9C35-4496-A834-A5A54EACCC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DD6FC12C-07D9-4D37-B648-2E4A1E2EC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17B07851-BAD2-4D4A-B742-6DC0322CC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9C119DA7-A895-4983-AA5C-909D34178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53982-20F5-4903-AEF8-F2F85C5D7477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949300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verlay-ContentSlides.png">
            <a:extLst>
              <a:ext uri="{FF2B5EF4-FFF2-40B4-BE49-F238E27FC236}">
                <a16:creationId xmlns="" xmlns:a16="http://schemas.microsoft.com/office/drawing/2014/main" id="{C37A9847-DE77-468D-8A7C-5BA3CE86B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1236760C-D8EA-46F2-87FF-9921A9C7D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319DFE80-6A39-4EAB-B3D3-F1607ED05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17008D7F-AA43-4A3F-B2EB-060AB4A89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E87C4-22C6-46D5-918B-ECDA83844900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27214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verlay-ContentSlides.png">
            <a:extLst>
              <a:ext uri="{FF2B5EF4-FFF2-40B4-BE49-F238E27FC236}">
                <a16:creationId xmlns="" xmlns:a16="http://schemas.microsoft.com/office/drawing/2014/main" id="{F1410D1C-1C24-47F2-9CE1-5A2ECFFB7A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9EBA6E6E-947C-4F09-B15D-5602D282F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57B07F6-BBD8-46F4-8100-9B079A111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018C1595-AEF1-47D6-B726-903AE6E6A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BF5EA-F1B1-454D-B366-0AEE990BE52E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37095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verlay-SectionHeader.png">
            <a:extLst>
              <a:ext uri="{FF2B5EF4-FFF2-40B4-BE49-F238E27FC236}">
                <a16:creationId xmlns="" xmlns:a16="http://schemas.microsoft.com/office/drawing/2014/main" id="{44E27588-41B8-47AD-8C0C-5318749430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FD59E9F7-4F1F-4BD7-9BB5-FA2F010AC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72733EF-C3A8-4C16-AB27-5BC1896C6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3E1ECED2-78AF-48DF-A95D-6D6881D32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89ECF-772D-4B68-B395-276969E87041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53518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>
            <a:extLst>
              <a:ext uri="{FF2B5EF4-FFF2-40B4-BE49-F238E27FC236}">
                <a16:creationId xmlns="" xmlns:a16="http://schemas.microsoft.com/office/drawing/2014/main" id="{1F6C5465-D9F6-4927-9AC7-0CB438F7A3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Date Placeholder 4">
            <a:extLst>
              <a:ext uri="{FF2B5EF4-FFF2-40B4-BE49-F238E27FC236}">
                <a16:creationId xmlns="" xmlns:a16="http://schemas.microsoft.com/office/drawing/2014/main" id="{FF9CA7D3-EC7E-4BC1-83AC-45587ADD2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30877F17-FFAD-4BBE-9AF4-FC32EC8A6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Slide Number Placeholder 6">
            <a:extLst>
              <a:ext uri="{FF2B5EF4-FFF2-40B4-BE49-F238E27FC236}">
                <a16:creationId xmlns="" xmlns:a16="http://schemas.microsoft.com/office/drawing/2014/main" id="{6013F5DF-5921-4C50-B9AB-50828497E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18DAC-F8E3-4CEC-934D-F5889B8D6888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63664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verlay-ContentSlides.png">
            <a:extLst>
              <a:ext uri="{FF2B5EF4-FFF2-40B4-BE49-F238E27FC236}">
                <a16:creationId xmlns="" xmlns:a16="http://schemas.microsoft.com/office/drawing/2014/main" id="{02306292-3674-4CCB-AF5E-7D9541E3E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82B71DE2-874F-4EBB-9DE6-B3721D239CB6}"/>
              </a:ext>
            </a:extLst>
          </p:cNvPr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27102A4C-DF12-4E2A-98D4-5503B24E8F6B}"/>
              </a:ext>
            </a:extLst>
          </p:cNvPr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219F269F-A1A6-4BA1-8C64-383E23C84581}"/>
              </a:ext>
            </a:extLst>
          </p:cNvPr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875D5B0A-3345-41FA-B14A-69D87A5EF2B5}"/>
              </a:ext>
            </a:extLst>
          </p:cNvPr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2" name="Date Placeholder 6">
            <a:extLst>
              <a:ext uri="{FF2B5EF4-FFF2-40B4-BE49-F238E27FC236}">
                <a16:creationId xmlns="" xmlns:a16="http://schemas.microsoft.com/office/drawing/2014/main" id="{FC156F8B-A3BB-4A52-AABD-7CB8CDD6E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3" name="Footer Placeholder 7">
            <a:extLst>
              <a:ext uri="{FF2B5EF4-FFF2-40B4-BE49-F238E27FC236}">
                <a16:creationId xmlns="" xmlns:a16="http://schemas.microsoft.com/office/drawing/2014/main" id="{1E93A702-2343-41A6-9F70-4C1B8607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4" name="Slide Number Placeholder 8">
            <a:extLst>
              <a:ext uri="{FF2B5EF4-FFF2-40B4-BE49-F238E27FC236}">
                <a16:creationId xmlns="" xmlns:a16="http://schemas.microsoft.com/office/drawing/2014/main" id="{7CFB4749-84DF-4E12-B76A-7EB3F590C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5800B-9F7B-4BF8-B1D3-CA178CE9DE5F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86118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>
            <a:extLst>
              <a:ext uri="{FF2B5EF4-FFF2-40B4-BE49-F238E27FC236}">
                <a16:creationId xmlns="" xmlns:a16="http://schemas.microsoft.com/office/drawing/2014/main" id="{E04C9822-CC9F-4D47-83F0-EF892031B7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Date Placeholder 4">
            <a:extLst>
              <a:ext uri="{FF2B5EF4-FFF2-40B4-BE49-F238E27FC236}">
                <a16:creationId xmlns="" xmlns:a16="http://schemas.microsoft.com/office/drawing/2014/main" id="{FC7C80E0-228A-4862-85BA-E5592A7B55F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2981C383-8FD4-4CB2-AD57-F48B626F52E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Slide Number Placeholder 6">
            <a:extLst>
              <a:ext uri="{FF2B5EF4-FFF2-40B4-BE49-F238E27FC236}">
                <a16:creationId xmlns="" xmlns:a16="http://schemas.microsoft.com/office/drawing/2014/main" id="{473B7EC2-209A-40C3-9CF0-554ED13063B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AC5AF80-3C37-4FA4-A6A4-3949FB050EF0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19459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Overlay-ContentSlides.png">
            <a:extLst>
              <a:ext uri="{FF2B5EF4-FFF2-40B4-BE49-F238E27FC236}">
                <a16:creationId xmlns="" xmlns:a16="http://schemas.microsoft.com/office/drawing/2014/main" id="{E67235D3-273A-4F09-B9AE-4586CB956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4">
            <a:extLst>
              <a:ext uri="{FF2B5EF4-FFF2-40B4-BE49-F238E27FC236}">
                <a16:creationId xmlns="" xmlns:a16="http://schemas.microsoft.com/office/drawing/2014/main" id="{11AE6AE0-87C8-45A8-A3E1-3694C99A232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Footer Placeholder 5">
            <a:extLst>
              <a:ext uri="{FF2B5EF4-FFF2-40B4-BE49-F238E27FC236}">
                <a16:creationId xmlns="" xmlns:a16="http://schemas.microsoft.com/office/drawing/2014/main" id="{C7A083B1-65F6-42F8-9171-BC0A13A8158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6">
            <a:extLst>
              <a:ext uri="{FF2B5EF4-FFF2-40B4-BE49-F238E27FC236}">
                <a16:creationId xmlns="" xmlns:a16="http://schemas.microsoft.com/office/drawing/2014/main" id="{03703003-D70B-4936-B22F-6EF3F0FDE5D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EA1CD08-10F8-4B48-9B95-1673BB1F9896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84247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verlay-ContentSlides.png">
            <a:extLst>
              <a:ext uri="{FF2B5EF4-FFF2-40B4-BE49-F238E27FC236}">
                <a16:creationId xmlns="" xmlns:a16="http://schemas.microsoft.com/office/drawing/2014/main" id="{2A93577E-EAC8-4FB2-9C0F-6258DB326D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8" name="Date Placeholder 4">
            <a:extLst>
              <a:ext uri="{FF2B5EF4-FFF2-40B4-BE49-F238E27FC236}">
                <a16:creationId xmlns="" xmlns:a16="http://schemas.microsoft.com/office/drawing/2014/main" id="{7EA2912D-11BD-45AA-AD47-7AF3882411E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Footer Placeholder 5">
            <a:extLst>
              <a:ext uri="{FF2B5EF4-FFF2-40B4-BE49-F238E27FC236}">
                <a16:creationId xmlns="" xmlns:a16="http://schemas.microsoft.com/office/drawing/2014/main" id="{3A6DF986-9B20-4DA9-98C7-65E0BA7F78F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" name="Slide Number Placeholder 6">
            <a:extLst>
              <a:ext uri="{FF2B5EF4-FFF2-40B4-BE49-F238E27FC236}">
                <a16:creationId xmlns="" xmlns:a16="http://schemas.microsoft.com/office/drawing/2014/main" id="{16407AAA-F088-4103-92CB-DDFA1C4B53E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3A3634D3-1DD1-4987-AAA5-9D50A7036328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72922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Overlay-ContentSlides.png">
            <a:extLst>
              <a:ext uri="{FF2B5EF4-FFF2-40B4-BE49-F238E27FC236}">
                <a16:creationId xmlns="" xmlns:a16="http://schemas.microsoft.com/office/drawing/2014/main" id="{0767C947-F0C3-474D-8AFD-9ADAA7BD0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Date Placeholder 2">
            <a:extLst>
              <a:ext uri="{FF2B5EF4-FFF2-40B4-BE49-F238E27FC236}">
                <a16:creationId xmlns="" xmlns:a16="http://schemas.microsoft.com/office/drawing/2014/main" id="{1CFD969D-E260-4DE3-B7BF-CD038A4FA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3">
            <a:extLst>
              <a:ext uri="{FF2B5EF4-FFF2-40B4-BE49-F238E27FC236}">
                <a16:creationId xmlns="" xmlns:a16="http://schemas.microsoft.com/office/drawing/2014/main" id="{E9375458-E7FE-475A-ACFE-CA0BCB46E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4">
            <a:extLst>
              <a:ext uri="{FF2B5EF4-FFF2-40B4-BE49-F238E27FC236}">
                <a16:creationId xmlns="" xmlns:a16="http://schemas.microsoft.com/office/drawing/2014/main" id="{9371DC8B-0F23-4C7D-AF2D-582893BFD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D9E0E-F4D0-4F95-BF98-56B9600B6291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84332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>
            <a:extLst>
              <a:ext uri="{FF2B5EF4-FFF2-40B4-BE49-F238E27FC236}">
                <a16:creationId xmlns="" xmlns:a16="http://schemas.microsoft.com/office/drawing/2014/main" id="{A47C894C-6F3E-4BA0-B701-17E2758DE1BB}"/>
              </a:ext>
            </a:extLst>
          </p:cNvPr>
          <p:cNvSpPr/>
          <p:nvPr/>
        </p:nvSpPr>
        <p:spPr>
          <a:xfrm>
            <a:off x="190500" y="190500"/>
            <a:ext cx="8764588" cy="6478588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5000"/>
              </a:lnSpc>
              <a:spcBef>
                <a:spcPct val="5000"/>
              </a:spcBef>
              <a:buClr>
                <a:srgbClr val="008000"/>
              </a:buClr>
              <a:buSzPct val="85000"/>
              <a:buFont typeface="Webdings" charset="0"/>
              <a:buNone/>
              <a:defRPr/>
            </a:pPr>
            <a:endParaRPr/>
          </a:p>
        </p:txBody>
      </p:sp>
      <p:sp>
        <p:nvSpPr>
          <p:cNvPr id="1027" name="Title Placeholder 1">
            <a:extLst>
              <a:ext uri="{FF2B5EF4-FFF2-40B4-BE49-F238E27FC236}">
                <a16:creationId xmlns="" xmlns:a16="http://schemas.microsoft.com/office/drawing/2014/main" id="{281A9607-7065-4536-92D1-D4F3ABB6ACB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79463" y="381000"/>
            <a:ext cx="7583487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="" xmlns:a16="http://schemas.microsoft.com/office/drawing/2014/main" id="{0E56BD4D-2D4C-4DD4-9520-C9CFD7DFD5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79463" y="1828800"/>
            <a:ext cx="7583487" cy="420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text styles</a:t>
            </a:r>
          </a:p>
          <a:p>
            <a:pPr lvl="1"/>
            <a:r>
              <a:rPr lang="en-US" altLang="th-TH"/>
              <a:t>Second level</a:t>
            </a:r>
          </a:p>
          <a:p>
            <a:pPr lvl="2"/>
            <a:r>
              <a:rPr lang="en-US" altLang="th-TH"/>
              <a:t>Third level</a:t>
            </a:r>
          </a:p>
          <a:p>
            <a:pPr lvl="3"/>
            <a:r>
              <a:rPr lang="en-US" altLang="th-TH"/>
              <a:t>Fourth level</a:t>
            </a:r>
          </a:p>
          <a:p>
            <a:pPr lvl="4"/>
            <a:r>
              <a:rPr lang="en-US" altLang="th-TH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4928DC-775B-4244-A5DF-01C278BBB7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288088"/>
            <a:ext cx="1887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lnSpc>
                <a:spcPct val="85000"/>
              </a:lnSpc>
              <a:spcBef>
                <a:spcPct val="5000"/>
              </a:spcBef>
              <a:buClr>
                <a:srgbClr val="008000"/>
              </a:buClr>
              <a:buSzPct val="85000"/>
              <a:buFont typeface="Webdings" charset="0"/>
              <a:buNone/>
              <a:defRPr sz="1200">
                <a:solidFill>
                  <a:schemeClr val="bg2"/>
                </a:solidFill>
                <a:latin typeface="Times New Roman" charset="0"/>
                <a:ea typeface="ＭＳ Ｐゴシック" charset="0"/>
                <a:cs typeface="Angsana New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3CE361-E39E-42EF-9EB6-B5273E991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5175" y="6288088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lnSpc>
                <a:spcPct val="85000"/>
              </a:lnSpc>
              <a:spcBef>
                <a:spcPct val="5000"/>
              </a:spcBef>
              <a:buClr>
                <a:srgbClr val="008000"/>
              </a:buClr>
              <a:buSzPct val="85000"/>
              <a:buFont typeface="Webdings" charset="0"/>
              <a:buNone/>
              <a:defRPr sz="1200">
                <a:solidFill>
                  <a:schemeClr val="bg2"/>
                </a:solidFill>
                <a:latin typeface="Times New Roman" charset="0"/>
                <a:ea typeface="ＭＳ Ｐゴシック" charset="0"/>
                <a:cs typeface="Angsana New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59FF261-1D61-4009-882D-FFC2F32B3B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4225" y="219075"/>
            <a:ext cx="4937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85000"/>
              </a:lnSpc>
              <a:spcBef>
                <a:spcPct val="5000"/>
              </a:spcBef>
              <a:buClr>
                <a:srgbClr val="008000"/>
              </a:buClr>
              <a:buSzPct val="85000"/>
              <a:buFont typeface="Webdings" panose="05030102010509060703" pitchFamily="18" charset="2"/>
              <a:buNone/>
              <a:defRPr sz="1200">
                <a:solidFill>
                  <a:schemeClr val="tx2"/>
                </a:solidFill>
              </a:defRPr>
            </a:lvl1pPr>
          </a:lstStyle>
          <a:p>
            <a:fld id="{76F4B806-CE63-4D35-B3B7-1A55EED2A3CD}" type="slidenum">
              <a:rPr lang="en-US" altLang="th-TH"/>
              <a:pPr/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9" r:id="rId1"/>
    <p:sldLayoutId id="2147484270" r:id="rId2"/>
    <p:sldLayoutId id="2147484271" r:id="rId3"/>
    <p:sldLayoutId id="2147484272" r:id="rId4"/>
    <p:sldLayoutId id="2147484273" r:id="rId5"/>
    <p:sldLayoutId id="2147484274" r:id="rId6"/>
    <p:sldLayoutId id="2147484275" r:id="rId7"/>
    <p:sldLayoutId id="2147484276" r:id="rId8"/>
    <p:sldLayoutId id="2147484277" r:id="rId9"/>
    <p:sldLayoutId id="2147484278" r:id="rId10"/>
    <p:sldLayoutId id="2147484279" r:id="rId11"/>
    <p:sldLayoutId id="2147484280" r:id="rId12"/>
    <p:sldLayoutId id="2147484281" r:id="rId13"/>
    <p:sldLayoutId id="2147484282" r:id="rId14"/>
    <p:sldLayoutId id="2147484283" r:id="rId15"/>
    <p:sldLayoutId id="2147484284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bg1"/>
          </a:solidFill>
          <a:latin typeface="Arial" charset="0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282575" indent="-282575" algn="l" rtl="0" eaLnBrk="0" fontAlgn="base" hangingPunct="0">
        <a:spcBef>
          <a:spcPts val="2000"/>
        </a:spcBef>
        <a:spcAft>
          <a:spcPct val="0"/>
        </a:spcAft>
        <a:buFont typeface="Wingdings 2" panose="05020102010507070707" pitchFamily="18" charset="2"/>
        <a:buChar char=""/>
        <a:defRPr sz="2200" kern="1200">
          <a:solidFill>
            <a:schemeClr val="bg1"/>
          </a:solidFill>
          <a:latin typeface="Arial" charset="0"/>
          <a:ea typeface="MS PGothic" pitchFamily="34" charset="-128"/>
          <a:cs typeface="MS PGothic" charset="0"/>
        </a:defRPr>
      </a:lvl1pPr>
      <a:lvl2pPr marL="577850" indent="-295275" algn="l" rtl="0" eaLnBrk="0" fontAlgn="base" hangingPunct="0">
        <a:spcBef>
          <a:spcPts val="600"/>
        </a:spcBef>
        <a:spcAft>
          <a:spcPct val="0"/>
        </a:spcAft>
        <a:buFont typeface="Wingdings 2" panose="05020102010507070707" pitchFamily="18" charset="2"/>
        <a:buChar char=""/>
        <a:defRPr sz="2000" kern="1200">
          <a:solidFill>
            <a:schemeClr val="bg1"/>
          </a:solidFill>
          <a:latin typeface="Arial" charset="0"/>
          <a:ea typeface="MS PGothic" pitchFamily="34" charset="-128"/>
          <a:cs typeface="MS PGothic" charset="0"/>
        </a:defRPr>
      </a:lvl2pPr>
      <a:lvl3pPr marL="860425" indent="-282575" algn="l" rtl="0" eaLnBrk="0" fontAlgn="base" hangingPunct="0">
        <a:spcBef>
          <a:spcPts val="600"/>
        </a:spcBef>
        <a:spcAft>
          <a:spcPct val="0"/>
        </a:spcAft>
        <a:buFont typeface="Wingdings 2" panose="05020102010507070707" pitchFamily="18" charset="2"/>
        <a:buChar char=""/>
        <a:defRPr kern="1200">
          <a:solidFill>
            <a:schemeClr val="bg1"/>
          </a:solidFill>
          <a:latin typeface="Arial" charset="0"/>
          <a:ea typeface="MS PGothic" pitchFamily="34" charset="-128"/>
          <a:cs typeface="MS PGothic" charset="0"/>
        </a:defRPr>
      </a:lvl3pPr>
      <a:lvl4pPr marL="1143000" indent="-282575" algn="l" rtl="0" eaLnBrk="0" fontAlgn="base" hangingPunct="0">
        <a:spcBef>
          <a:spcPts val="600"/>
        </a:spcBef>
        <a:spcAft>
          <a:spcPct val="0"/>
        </a:spcAft>
        <a:buFont typeface="Wingdings 2" panose="05020102010507070707" pitchFamily="18" charset="2"/>
        <a:buChar char=""/>
        <a:defRPr kern="1200">
          <a:solidFill>
            <a:schemeClr val="bg1"/>
          </a:solidFill>
          <a:latin typeface="Arial" charset="0"/>
          <a:ea typeface="MS PGothic" pitchFamily="34" charset="-128"/>
          <a:cs typeface="MS PGothic" charset="0"/>
        </a:defRPr>
      </a:lvl4pPr>
      <a:lvl5pPr marL="1425575" indent="-282575" algn="l" rtl="0" eaLnBrk="0" fontAlgn="base" hangingPunct="0">
        <a:spcBef>
          <a:spcPts val="600"/>
        </a:spcBef>
        <a:spcAft>
          <a:spcPct val="0"/>
        </a:spcAft>
        <a:buFont typeface="Wingdings 2" panose="05020102010507070707" pitchFamily="18" charset="2"/>
        <a:buChar char=""/>
        <a:defRPr kern="1200">
          <a:solidFill>
            <a:schemeClr val="bg1"/>
          </a:solidFill>
          <a:latin typeface="Arial" charset="0"/>
          <a:ea typeface="MS PGothic" pitchFamily="34" charset="-128"/>
          <a:cs typeface="MS PGothic" charset="0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="" xmlns:a16="http://schemas.microsoft.com/office/drawing/2014/main" id="{AB38B743-E212-4730-AAE4-1616ABF0D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731838"/>
            <a:ext cx="8929687" cy="15652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25000"/>
              </a:spcBef>
            </a:pPr>
            <a:r>
              <a:rPr lang="th-TH" altLang="th-TH" sz="66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การสัมมนา</a:t>
            </a:r>
          </a:p>
          <a:p>
            <a:pPr algn="ctr" eaLnBrk="1" hangingPunct="1">
              <a:lnSpc>
                <a:spcPct val="60000"/>
              </a:lnSpc>
              <a:spcBef>
                <a:spcPct val="25000"/>
              </a:spcBef>
            </a:pPr>
            <a:r>
              <a:rPr lang="th-TH" altLang="th-TH" sz="66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โปรแกรม อินเทอร์แรคท์</a:t>
            </a:r>
            <a:endParaRPr lang="en-US" altLang="th-TH" sz="6600" b="1">
              <a:solidFill>
                <a:schemeClr val="bg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19459" name="Picture 1">
            <a:extLst>
              <a:ext uri="{FF2B5EF4-FFF2-40B4-BE49-F238E27FC236}">
                <a16:creationId xmlns="" xmlns:a16="http://schemas.microsoft.com/office/drawing/2014/main" id="{E77A8A2D-7B1F-4A05-AB29-05F15CFC7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5314950"/>
            <a:ext cx="3160713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>
            <a:extLst>
              <a:ext uri="{FF2B5EF4-FFF2-40B4-BE49-F238E27FC236}">
                <a16:creationId xmlns="" xmlns:a16="http://schemas.microsoft.com/office/drawing/2014/main" id="{BDDEE6B3-A047-42E3-80D5-0B535A6EAD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1412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">
            <a:extLst>
              <a:ext uri="{FF2B5EF4-FFF2-40B4-BE49-F238E27FC236}">
                <a16:creationId xmlns="" xmlns:a16="http://schemas.microsoft.com/office/drawing/2014/main" id="{2A4DFC61-11BF-49D0-8EE3-EA59609FD249}"/>
              </a:ext>
            </a:extLst>
          </p:cNvPr>
          <p:cNvSpPr/>
          <p:nvPr/>
        </p:nvSpPr>
        <p:spPr>
          <a:xfrm>
            <a:off x="1482345" y="3489850"/>
            <a:ext cx="8484359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โดยทีมงาน</a:t>
            </a:r>
          </a:p>
          <a:p>
            <a:pPr algn="ctr">
              <a:defRPr/>
            </a:pPr>
            <a:r>
              <a:rPr lang="th-TH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คณะกรรมการอินเทอร์แรคท์ ภาค3330 </a:t>
            </a:r>
          </a:p>
          <a:p>
            <a:pPr algn="ctr">
              <a:defRPr/>
            </a:pPr>
            <a:r>
              <a:rPr lang="th-TH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ปีโรตารี 2563-2564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7" name="รูปภาพ 1" descr="ณัฐ001.jpg">
            <a:extLst>
              <a:ext uri="{FF2B5EF4-FFF2-40B4-BE49-F238E27FC236}">
                <a16:creationId xmlns="" xmlns:a16="http://schemas.microsoft.com/office/drawing/2014/main" id="{8E3BF755-2B66-4E8A-A719-4C0336658598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3548" y="2636912"/>
            <a:ext cx="2088232" cy="30243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9463" name="สี่เหลี่ยมผืนผ้า 11">
            <a:extLst>
              <a:ext uri="{FF2B5EF4-FFF2-40B4-BE49-F238E27FC236}">
                <a16:creationId xmlns="" xmlns:a16="http://schemas.microsoft.com/office/drawing/2014/main" id="{2D9ABE51-11F2-4304-9359-3E90DEB51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759450"/>
            <a:ext cx="273526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th-TH" altLang="th-TH" sz="20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อน.ณัฐพัชร์  สุชาติกุลวิทย์</a:t>
            </a:r>
          </a:p>
          <a:p>
            <a:pPr algn="ctr"/>
            <a:r>
              <a:rPr lang="th-TH" altLang="th-TH" sz="20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ประธานคณะกรรมกา</a:t>
            </a:r>
            <a:r>
              <a:rPr lang="th-TH" altLang="th-TH" sz="200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="" xmlns:a16="http://schemas.microsoft.com/office/drawing/2014/main" id="{566D6A50-45DF-4D78-B134-D51EC6824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Font typeface="Wingdings 2" panose="05020102010507070707" pitchFamily="18" charset="2"/>
              <a:buChar char=""/>
              <a:defRPr sz="2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Font typeface="Wingdings 2" panose="05020102010507070707" pitchFamily="18" charset="2"/>
              <a:buChar char="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"/>
              </a:spcBef>
              <a:buClr>
                <a:srgbClr val="008000"/>
              </a:buClr>
              <a:buSzPct val="85000"/>
              <a:buFont typeface="Webdings" panose="05030102010509060703" pitchFamily="18" charset="2"/>
              <a:buNone/>
            </a:pPr>
            <a:endParaRPr lang="en-US" altLang="th-TH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Text Box 4">
            <a:extLst>
              <a:ext uri="{FF2B5EF4-FFF2-40B4-BE49-F238E27FC236}">
                <a16:creationId xmlns="" xmlns:a16="http://schemas.microsoft.com/office/drawing/2014/main" id="{6324D307-7720-4DDE-AFB4-8D85F1934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184275"/>
            <a:ext cx="8397875" cy="46339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th-TH" altLang="th-TH" sz="36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โรงเรียน สนับสนุนทรัพยากรต่างๆ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th-TH" altLang="th-TH" sz="36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แต่งตั้งคณะครูที่ปรึกษา ดูแล ประสานงาน โดยตรง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th-TH" altLang="th-TH" sz="36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เรียนรู้เรื่อง โรตารี</a:t>
            </a:r>
            <a:r>
              <a:rPr lang="en-US" altLang="th-TH" sz="36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altLang="th-TH" sz="36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และ อินเทอร์แรคท์ 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th-TH" altLang="th-TH" sz="36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ดูแล การบริหาร และ การประชุม ให้ถูกต้อง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th-TH" altLang="th-TH" sz="36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ดูแล การทำโครงการบำเพ็ญประโยชน์ ให้ถูกต้อง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th-TH" altLang="th-TH" sz="36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เป็นที่ปรึกษาให้กับสโมสรอินเทอร์แรคท์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th-TH" altLang="th-TH" sz="36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รายงานให้กับสโมสรโรตารีอุปถัมภ์</a:t>
            </a:r>
            <a:endParaRPr lang="en-US" altLang="th-TH" sz="3600" b="1">
              <a:solidFill>
                <a:schemeClr val="bg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30724" name="Picture 11">
            <a:extLst>
              <a:ext uri="{FF2B5EF4-FFF2-40B4-BE49-F238E27FC236}">
                <a16:creationId xmlns="" xmlns:a16="http://schemas.microsoft.com/office/drawing/2014/main" id="{7E26D047-3F88-4524-BFCC-179EFD3F7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1412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12">
            <a:extLst>
              <a:ext uri="{FF2B5EF4-FFF2-40B4-BE49-F238E27FC236}">
                <a16:creationId xmlns="" xmlns:a16="http://schemas.microsoft.com/office/drawing/2014/main" id="{16447729-B057-4036-9DE3-7C0E152911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575" y="5445125"/>
            <a:ext cx="2795588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="" xmlns:a16="http://schemas.microsoft.com/office/drawing/2014/main" id="{0ED24540-547E-4C8F-AD7B-C67E57D7A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439863"/>
            <a:ext cx="3671888" cy="13239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80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แบ่งปัน</a:t>
            </a:r>
          </a:p>
        </p:txBody>
      </p:sp>
      <p:pic>
        <p:nvPicPr>
          <p:cNvPr id="31747" name="Picture 11">
            <a:extLst>
              <a:ext uri="{FF2B5EF4-FFF2-40B4-BE49-F238E27FC236}">
                <a16:creationId xmlns="" xmlns:a16="http://schemas.microsoft.com/office/drawing/2014/main" id="{BD71EB2C-3AE1-4F14-9596-3F8ABDD434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1412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12">
            <a:extLst>
              <a:ext uri="{FF2B5EF4-FFF2-40B4-BE49-F238E27FC236}">
                <a16:creationId xmlns="" xmlns:a16="http://schemas.microsoft.com/office/drawing/2014/main" id="{6B91DAEE-87D1-4425-995B-E1DD6D4AD9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575" y="5445125"/>
            <a:ext cx="2795588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 Box 2">
            <a:extLst>
              <a:ext uri="{FF2B5EF4-FFF2-40B4-BE49-F238E27FC236}">
                <a16:creationId xmlns="" xmlns:a16="http://schemas.microsoft.com/office/drawing/2014/main" id="{C78D637D-0238-4F7B-A07E-DA70CE33F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6988" y="2781300"/>
            <a:ext cx="4321175" cy="132238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80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ประสบการณ์</a:t>
            </a:r>
            <a:endParaRPr lang="en-US" altLang="th-TH" sz="8000" b="1">
              <a:solidFill>
                <a:schemeClr val="bg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BB6F502B-9E82-4C9F-8896-CB23532CF0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3672319"/>
            <a:ext cx="2614612" cy="27193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">
            <a:extLst>
              <a:ext uri="{FF2B5EF4-FFF2-40B4-BE49-F238E27FC236}">
                <a16:creationId xmlns="" xmlns:a16="http://schemas.microsoft.com/office/drawing/2014/main" id="{03D2D0F7-74B4-4DE5-AC93-CF590DC9D7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188" y="1341438"/>
            <a:ext cx="6302375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11">
            <a:extLst>
              <a:ext uri="{FF2B5EF4-FFF2-40B4-BE49-F238E27FC236}">
                <a16:creationId xmlns="" xmlns:a16="http://schemas.microsoft.com/office/drawing/2014/main" id="{9189D848-0F71-4F0D-A598-8442597B7C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1412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12">
            <a:extLst>
              <a:ext uri="{FF2B5EF4-FFF2-40B4-BE49-F238E27FC236}">
                <a16:creationId xmlns="" xmlns:a16="http://schemas.microsoft.com/office/drawing/2014/main" id="{DC4A2C52-C6F5-4BD4-A159-E02452A8C6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575" y="5445125"/>
            <a:ext cx="2795588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1">
            <a:extLst>
              <a:ext uri="{FF2B5EF4-FFF2-40B4-BE49-F238E27FC236}">
                <a16:creationId xmlns="" xmlns:a16="http://schemas.microsoft.com/office/drawing/2014/main" id="{D5150749-1D4F-4FEB-BF7F-AC77010661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1412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12">
            <a:extLst>
              <a:ext uri="{FF2B5EF4-FFF2-40B4-BE49-F238E27FC236}">
                <a16:creationId xmlns="" xmlns:a16="http://schemas.microsoft.com/office/drawing/2014/main" id="{B1BFA06C-1EA7-4E7B-839B-636F473D33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575" y="5445125"/>
            <a:ext cx="2795588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2">
            <a:extLst>
              <a:ext uri="{FF2B5EF4-FFF2-40B4-BE49-F238E27FC236}">
                <a16:creationId xmlns="" xmlns:a16="http://schemas.microsoft.com/office/drawing/2014/main" id="{0EE67537-13FD-4935-B77F-B8CF627986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268413"/>
            <a:ext cx="3775075" cy="503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Text Box 2">
            <a:extLst>
              <a:ext uri="{FF2B5EF4-FFF2-40B4-BE49-F238E27FC236}">
                <a16:creationId xmlns="" xmlns:a16="http://schemas.microsoft.com/office/drawing/2014/main" id="{BE06251E-6C07-48A8-84F0-4EB9F2273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2205038"/>
            <a:ext cx="3670300" cy="13239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80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สรุป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>
            <a:extLst>
              <a:ext uri="{FF2B5EF4-FFF2-40B4-BE49-F238E27FC236}">
                <a16:creationId xmlns="" xmlns:a16="http://schemas.microsoft.com/office/drawing/2014/main" id="{6D19569A-165E-48CC-BBEF-79C5C21B9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2665413"/>
            <a:ext cx="2624137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000"/>
              </a:spcBef>
              <a:buFont typeface="Wingdings 2" panose="05020102010507070707" pitchFamily="18" charset="2"/>
              <a:buChar char=""/>
              <a:defRPr sz="2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Font typeface="Wingdings 2" panose="05020102010507070707" pitchFamily="18" charset="2"/>
              <a:buChar char="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h-TH" altLang="th-TH" sz="8000" b="1">
                <a:latin typeface="FreesiaUPC" panose="020B0604020202020204" pitchFamily="34" charset="-34"/>
                <a:cs typeface="FreesiaUPC" panose="020B0604020202020204" pitchFamily="34" charset="-34"/>
              </a:rPr>
              <a:t>ขอบคุณ</a:t>
            </a:r>
            <a:endParaRPr lang="en-US" altLang="th-TH" sz="8000" b="1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34819" name="Picture 1">
            <a:extLst>
              <a:ext uri="{FF2B5EF4-FFF2-40B4-BE49-F238E27FC236}">
                <a16:creationId xmlns="" xmlns:a16="http://schemas.microsoft.com/office/drawing/2014/main" id="{0EFC0143-9CF7-49D2-A349-69DD9C9082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30175"/>
            <a:ext cx="2592387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Rectangle 8">
            <a:extLst>
              <a:ext uri="{FF2B5EF4-FFF2-40B4-BE49-F238E27FC236}">
                <a16:creationId xmlns="" xmlns:a16="http://schemas.microsoft.com/office/drawing/2014/main" id="{B817C658-5BEC-4F72-8097-370E66FC6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797425"/>
            <a:ext cx="79930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Font typeface="Wingdings 2" panose="05020102010507070707" pitchFamily="18" charset="2"/>
              <a:buChar char=""/>
              <a:defRPr sz="2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Font typeface="Wingdings 2" panose="05020102010507070707" pitchFamily="18" charset="2"/>
              <a:buChar char="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h-TH" altLang="th-TH" sz="48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คณะกรรมการอิน</a:t>
            </a:r>
            <a:r>
              <a:rPr lang="th-TH" altLang="th-TH" sz="4800" b="1" dirty="0" err="1">
                <a:latin typeface="FreesiaUPC" panose="020B0604020202020204" pitchFamily="34" charset="-34"/>
                <a:cs typeface="FreesiaUPC" panose="020B0604020202020204" pitchFamily="34" charset="-34"/>
              </a:rPr>
              <a:t>เทอร์แรคท์</a:t>
            </a:r>
            <a:r>
              <a:rPr lang="th-TH" altLang="th-TH" sz="48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                ภาค 3330 </a:t>
            </a:r>
            <a:r>
              <a:rPr lang="en-US" altLang="th-TH" sz="48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R.I.</a:t>
            </a:r>
            <a:r>
              <a:rPr lang="th-TH" altLang="th-TH" sz="48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altLang="th-TH" sz="48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ปี</a:t>
            </a:r>
            <a:r>
              <a:rPr lang="th-TH" altLang="th-TH" sz="48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โรตารี</a:t>
            </a:r>
            <a:r>
              <a:rPr lang="en-US" altLang="th-TH" sz="48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en-US" altLang="th-TH" sz="48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2020-2021</a:t>
            </a:r>
            <a:endParaRPr lang="th-TH" altLang="th-TH" sz="4800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6" name="Picture 12">
            <a:extLst>
              <a:ext uri="{FF2B5EF4-FFF2-40B4-BE49-F238E27FC236}">
                <a16:creationId xmlns="" xmlns:a16="http://schemas.microsoft.com/office/drawing/2014/main" id="{88B2C6BB-3F46-43B1-91B3-08A544203BE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88075" y="141288"/>
            <a:ext cx="2795588" cy="12080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="" xmlns:a16="http://schemas.microsoft.com/office/drawing/2014/main" id="{7E2874D8-6D9F-4941-BF67-AAA8CA838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1288" y="1531938"/>
            <a:ext cx="6505575" cy="30940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25000"/>
              </a:spcBef>
            </a:pPr>
            <a:r>
              <a:rPr lang="th-TH" altLang="th-TH" sz="60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เรื่อง</a:t>
            </a:r>
          </a:p>
          <a:p>
            <a:pPr algn="ctr" eaLnBrk="1" hangingPunct="1">
              <a:lnSpc>
                <a:spcPct val="60000"/>
              </a:lnSpc>
              <a:spcBef>
                <a:spcPct val="25000"/>
              </a:spcBef>
            </a:pPr>
            <a:r>
              <a:rPr lang="th-TH" altLang="th-TH" sz="60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การมีส่วนร่วม</a:t>
            </a:r>
          </a:p>
          <a:p>
            <a:pPr algn="ctr" eaLnBrk="1" hangingPunct="1">
              <a:lnSpc>
                <a:spcPct val="60000"/>
              </a:lnSpc>
              <a:spcBef>
                <a:spcPct val="25000"/>
              </a:spcBef>
            </a:pPr>
            <a:r>
              <a:rPr lang="th-TH" altLang="th-TH" sz="60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การดูแล</a:t>
            </a:r>
          </a:p>
          <a:p>
            <a:pPr algn="ctr" eaLnBrk="1" hangingPunct="1">
              <a:lnSpc>
                <a:spcPct val="60000"/>
              </a:lnSpc>
              <a:spcBef>
                <a:spcPct val="25000"/>
              </a:spcBef>
            </a:pPr>
            <a:r>
              <a:rPr lang="th-TH" altLang="th-TH" sz="60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สโมสรอินเทอร์แรคท์</a:t>
            </a:r>
            <a:endParaRPr lang="en-US" altLang="th-TH" sz="6000" b="1">
              <a:solidFill>
                <a:schemeClr val="bg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20483" name="Picture 1">
            <a:extLst>
              <a:ext uri="{FF2B5EF4-FFF2-40B4-BE49-F238E27FC236}">
                <a16:creationId xmlns="" xmlns:a16="http://schemas.microsoft.com/office/drawing/2014/main" id="{A31A67C1-8A11-42FA-9079-5F88D52FBF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5300663"/>
            <a:ext cx="3160712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3">
            <a:extLst>
              <a:ext uri="{FF2B5EF4-FFF2-40B4-BE49-F238E27FC236}">
                <a16:creationId xmlns="" xmlns:a16="http://schemas.microsoft.com/office/drawing/2014/main" id="{4C5D0158-5F3D-4550-8EC7-716CFC0884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1412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">
            <a:extLst>
              <a:ext uri="{FF2B5EF4-FFF2-40B4-BE49-F238E27FC236}">
                <a16:creationId xmlns="" xmlns:a16="http://schemas.microsoft.com/office/drawing/2014/main" id="{24A7E70A-213F-479C-B61A-DD4BC430FB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079750"/>
            <a:ext cx="1858962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 Box 7">
            <a:extLst>
              <a:ext uri="{FF2B5EF4-FFF2-40B4-BE49-F238E27FC236}">
                <a16:creationId xmlns="" xmlns:a16="http://schemas.microsoft.com/office/drawing/2014/main" id="{DBBAD253-D92E-4566-B985-99CA0316E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5661025"/>
            <a:ext cx="28416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spcBef>
                <a:spcPts val="20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 sz="2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th-TH" altLang="th-TH" sz="2400" b="1">
                <a:latin typeface="FreesiaUPC" panose="020B0604020202020204" pitchFamily="34" charset="-34"/>
                <a:cs typeface="FreesiaUPC" panose="020B0604020202020204" pitchFamily="34" charset="-34"/>
              </a:rPr>
              <a:t>อน.สมพงษ์ อำไพพิพัฒน์กุล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th-TH" altLang="th-TH" sz="2400" b="1">
                <a:latin typeface="FreesiaUPC" panose="020B0604020202020204" pitchFamily="34" charset="-34"/>
                <a:cs typeface="FreesiaUPC" panose="020B0604020202020204" pitchFamily="34" charset="-34"/>
              </a:rPr>
              <a:t>        ผู้นำการสัมมนา</a:t>
            </a:r>
            <a:endParaRPr lang="en-US" altLang="th-TH" sz="2400" b="1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="" xmlns:a16="http://schemas.microsoft.com/office/drawing/2014/main" id="{4085F6DD-94F1-4D99-8DDE-97BD6D86D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Font typeface="Wingdings 2" panose="05020102010507070707" pitchFamily="18" charset="2"/>
              <a:buChar char=""/>
              <a:defRPr sz="2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Font typeface="Wingdings 2" panose="05020102010507070707" pitchFamily="18" charset="2"/>
              <a:buChar char="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"/>
              </a:spcBef>
              <a:buClr>
                <a:srgbClr val="008000"/>
              </a:buClr>
              <a:buSzPct val="85000"/>
              <a:buFont typeface="Webdings" panose="05030102010509060703" pitchFamily="18" charset="2"/>
              <a:buNone/>
            </a:pPr>
            <a:endParaRPr lang="en-US" altLang="th-TH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Text Box 5">
            <a:extLst>
              <a:ext uri="{FF2B5EF4-FFF2-40B4-BE49-F238E27FC236}">
                <a16:creationId xmlns="" xmlns:a16="http://schemas.microsoft.com/office/drawing/2014/main" id="{D5F05CFE-C632-46DF-9E1A-023D4066F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838200"/>
            <a:ext cx="8497887" cy="8302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8161338" algn="r"/>
              </a:tabLs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8161338" algn="r"/>
              </a:tabLs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8161338" algn="r"/>
              </a:tabLs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8161338" algn="r"/>
              </a:tabLs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8161338" algn="r"/>
              </a:tabLs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61338" algn="r"/>
              </a:tabLs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61338" algn="r"/>
              </a:tabLs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61338" algn="r"/>
              </a:tabLs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61338" algn="r"/>
              </a:tabLs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8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หัวข้อสัมมนา	</a:t>
            </a:r>
            <a:r>
              <a:rPr lang="en-US" altLang="th-TH" sz="48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60 </a:t>
            </a:r>
            <a:r>
              <a:rPr lang="th-TH" altLang="th-TH" sz="48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นาที</a:t>
            </a:r>
            <a:endParaRPr lang="en-US" altLang="th-TH" sz="4800" b="1">
              <a:solidFill>
                <a:schemeClr val="bg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21508" name="Text Box 7">
            <a:extLst>
              <a:ext uri="{FF2B5EF4-FFF2-40B4-BE49-F238E27FC236}">
                <a16:creationId xmlns="" xmlns:a16="http://schemas.microsoft.com/office/drawing/2014/main" id="{9FDA53B8-F607-4168-9FD4-83AACD3C0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" y="1724025"/>
            <a:ext cx="82089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spcBef>
                <a:spcPts val="20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 sz="2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th-TH" sz="4000" b="1">
                <a:latin typeface="FreesiaUPC" panose="020B0604020202020204" pitchFamily="34" charset="-34"/>
                <a:cs typeface="FreesiaUPC" panose="020B0604020202020204" pitchFamily="34" charset="-34"/>
              </a:rPr>
              <a:t>1</a:t>
            </a:r>
            <a:r>
              <a:rPr lang="th-TH" altLang="th-TH" sz="4000" b="1">
                <a:latin typeface="FreesiaUPC" panose="020B0604020202020204" pitchFamily="34" charset="-34"/>
                <a:cs typeface="FreesiaUPC" panose="020B0604020202020204" pitchFamily="34" charset="-34"/>
              </a:rPr>
              <a:t>)	บทนำ</a:t>
            </a:r>
            <a:r>
              <a:rPr lang="en-US" altLang="th-TH" sz="4000" b="1">
                <a:latin typeface="FreesiaUPC" panose="020B0604020202020204" pitchFamily="34" charset="-34"/>
                <a:cs typeface="FreesiaUPC" panose="020B0604020202020204" pitchFamily="34" charset="-34"/>
              </a:rPr>
              <a:t> 	5 </a:t>
            </a:r>
            <a:r>
              <a:rPr lang="th-TH" altLang="th-TH" sz="4000" b="1">
                <a:latin typeface="FreesiaUPC" panose="020B0604020202020204" pitchFamily="34" charset="-34"/>
                <a:cs typeface="FreesiaUPC" panose="020B0604020202020204" pitchFamily="34" charset="-34"/>
              </a:rPr>
              <a:t>นาที</a:t>
            </a:r>
            <a:endParaRPr lang="en-US" altLang="th-TH" sz="4000" b="1" i="1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21509" name="Text Box 8">
            <a:extLst>
              <a:ext uri="{FF2B5EF4-FFF2-40B4-BE49-F238E27FC236}">
                <a16:creationId xmlns="" xmlns:a16="http://schemas.microsoft.com/office/drawing/2014/main" id="{36058B06-D5EA-45EF-B7FA-54ABDB30C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" y="2516188"/>
            <a:ext cx="81930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spcBef>
                <a:spcPts val="20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 sz="2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th-TH" sz="4000" b="1">
                <a:latin typeface="FreesiaUPC" panose="020B0604020202020204" pitchFamily="34" charset="-34"/>
                <a:cs typeface="FreesiaUPC" panose="020B0604020202020204" pitchFamily="34" charset="-34"/>
              </a:rPr>
              <a:t>2</a:t>
            </a:r>
            <a:r>
              <a:rPr lang="th-TH" altLang="th-TH" sz="4000" b="1">
                <a:latin typeface="FreesiaUPC" panose="020B0604020202020204" pitchFamily="34" charset="-34"/>
                <a:cs typeface="FreesiaUPC" panose="020B0604020202020204" pitchFamily="34" charset="-34"/>
              </a:rPr>
              <a:t>)	บทบาทและหน้าที่รับผิดชอบ</a:t>
            </a:r>
            <a:r>
              <a:rPr lang="en-US" altLang="th-TH" sz="4000" b="1">
                <a:latin typeface="FreesiaUPC" panose="020B0604020202020204" pitchFamily="34" charset="-34"/>
                <a:cs typeface="FreesiaUPC" panose="020B0604020202020204" pitchFamily="34" charset="-34"/>
              </a:rPr>
              <a:t> 	20 </a:t>
            </a:r>
            <a:r>
              <a:rPr lang="th-TH" altLang="th-TH" sz="4000" b="1">
                <a:latin typeface="FreesiaUPC" panose="020B0604020202020204" pitchFamily="34" charset="-34"/>
                <a:cs typeface="FreesiaUPC" panose="020B0604020202020204" pitchFamily="34" charset="-34"/>
              </a:rPr>
              <a:t>นาที</a:t>
            </a:r>
            <a:endParaRPr lang="en-US" altLang="th-TH" sz="4000" b="1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21510" name="Text Box 9">
            <a:extLst>
              <a:ext uri="{FF2B5EF4-FFF2-40B4-BE49-F238E27FC236}">
                <a16:creationId xmlns="" xmlns:a16="http://schemas.microsoft.com/office/drawing/2014/main" id="{478439B5-7093-4E86-B6BA-43A38D9D7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279775"/>
            <a:ext cx="8224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spcBef>
                <a:spcPts val="20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 sz="2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Webdings" panose="05030102010509060703" pitchFamily="18" charset="2"/>
              <a:buNone/>
            </a:pPr>
            <a:r>
              <a:rPr lang="th-TH" altLang="th-TH" sz="4000" b="1">
                <a:latin typeface="FreesiaUPC" panose="020B0604020202020204" pitchFamily="34" charset="-34"/>
                <a:cs typeface="FreesiaUPC" panose="020B0604020202020204" pitchFamily="34" charset="-34"/>
              </a:rPr>
              <a:t>3)	แบ่งปัน ประสบการณ์</a:t>
            </a:r>
            <a:r>
              <a:rPr lang="en-US" altLang="th-TH" sz="4000" b="1">
                <a:latin typeface="FreesiaUPC" panose="020B0604020202020204" pitchFamily="34" charset="-34"/>
                <a:cs typeface="FreesiaUPC" panose="020B0604020202020204" pitchFamily="34" charset="-34"/>
              </a:rPr>
              <a:t> 	 15 </a:t>
            </a:r>
            <a:r>
              <a:rPr lang="th-TH" altLang="th-TH" sz="4000" b="1">
                <a:latin typeface="FreesiaUPC" panose="020B0604020202020204" pitchFamily="34" charset="-34"/>
                <a:cs typeface="FreesiaUPC" panose="020B0604020202020204" pitchFamily="34" charset="-34"/>
              </a:rPr>
              <a:t>นาที</a:t>
            </a:r>
            <a:endParaRPr lang="en-US" altLang="th-TH" sz="4000" b="1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21511" name="Text Box 11">
            <a:extLst>
              <a:ext uri="{FF2B5EF4-FFF2-40B4-BE49-F238E27FC236}">
                <a16:creationId xmlns="" xmlns:a16="http://schemas.microsoft.com/office/drawing/2014/main" id="{A279785F-4931-4B36-B528-8D1CCF92F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100513"/>
            <a:ext cx="82089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spcBef>
                <a:spcPts val="20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 sz="2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Webdings" panose="05030102010509060703" pitchFamily="18" charset="2"/>
              <a:buNone/>
            </a:pPr>
            <a:r>
              <a:rPr lang="en-US" altLang="th-TH" sz="4000" b="1">
                <a:latin typeface="FreesiaUPC" panose="020B0604020202020204" pitchFamily="34" charset="-34"/>
                <a:cs typeface="FreesiaUPC" panose="020B0604020202020204" pitchFamily="34" charset="-34"/>
              </a:rPr>
              <a:t>4</a:t>
            </a:r>
            <a:r>
              <a:rPr lang="th-TH" altLang="th-TH" sz="4000" b="1">
                <a:latin typeface="FreesiaUPC" panose="020B0604020202020204" pitchFamily="34" charset="-34"/>
                <a:cs typeface="FreesiaUPC" panose="020B0604020202020204" pitchFamily="34" charset="-34"/>
              </a:rPr>
              <a:t>)</a:t>
            </a:r>
            <a:r>
              <a:rPr lang="en-US" altLang="th-TH" sz="4000" b="1"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th-TH" altLang="th-TH" sz="4000" b="1">
                <a:latin typeface="FreesiaUPC" panose="020B0604020202020204" pitchFamily="34" charset="-34"/>
                <a:cs typeface="FreesiaUPC" panose="020B0604020202020204" pitchFamily="34" charset="-34"/>
              </a:rPr>
              <a:t>ถาม - ตอบ	15</a:t>
            </a:r>
            <a:r>
              <a:rPr lang="en-US" altLang="th-TH" sz="4000" b="1"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altLang="th-TH" sz="4000" b="1">
                <a:latin typeface="FreesiaUPC" panose="020B0604020202020204" pitchFamily="34" charset="-34"/>
                <a:cs typeface="FreesiaUPC" panose="020B0604020202020204" pitchFamily="34" charset="-34"/>
              </a:rPr>
              <a:t>นาที</a:t>
            </a:r>
            <a:endParaRPr lang="en-US" altLang="th-TH" sz="4000" b="1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21512" name="Text Box 11">
            <a:extLst>
              <a:ext uri="{FF2B5EF4-FFF2-40B4-BE49-F238E27FC236}">
                <a16:creationId xmlns="" xmlns:a16="http://schemas.microsoft.com/office/drawing/2014/main" id="{71CD9C07-1CF2-43EC-A318-791499520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891088"/>
            <a:ext cx="82089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spcBef>
                <a:spcPts val="20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 sz="2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3400" algn="l"/>
                <a:tab pos="7805738" algn="r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Webdings" panose="05030102010509060703" pitchFamily="18" charset="2"/>
              <a:buNone/>
            </a:pPr>
            <a:r>
              <a:rPr lang="en-US" altLang="th-TH" sz="4000" b="1">
                <a:latin typeface="FreesiaUPC" panose="020B0604020202020204" pitchFamily="34" charset="-34"/>
                <a:cs typeface="FreesiaUPC" panose="020B0604020202020204" pitchFamily="34" charset="-34"/>
              </a:rPr>
              <a:t>5</a:t>
            </a:r>
            <a:r>
              <a:rPr lang="th-TH" altLang="th-TH" sz="4000" b="1">
                <a:latin typeface="FreesiaUPC" panose="020B0604020202020204" pitchFamily="34" charset="-34"/>
                <a:cs typeface="FreesiaUPC" panose="020B0604020202020204" pitchFamily="34" charset="-34"/>
              </a:rPr>
              <a:t>)</a:t>
            </a:r>
            <a:r>
              <a:rPr lang="en-US" altLang="th-TH" sz="4000" b="1"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th-TH" altLang="th-TH" sz="4000" b="1">
                <a:latin typeface="FreesiaUPC" panose="020B0604020202020204" pitchFamily="34" charset="-34"/>
                <a:cs typeface="FreesiaUPC" panose="020B0604020202020204" pitchFamily="34" charset="-34"/>
              </a:rPr>
              <a:t>สรุป	5</a:t>
            </a:r>
            <a:r>
              <a:rPr lang="en-US" altLang="th-TH" sz="4000" b="1"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altLang="th-TH" sz="4000" b="1">
                <a:latin typeface="FreesiaUPC" panose="020B0604020202020204" pitchFamily="34" charset="-34"/>
                <a:cs typeface="FreesiaUPC" panose="020B0604020202020204" pitchFamily="34" charset="-34"/>
              </a:rPr>
              <a:t>นาที</a:t>
            </a:r>
            <a:endParaRPr lang="en-US" altLang="th-TH" sz="4000" b="1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21513" name="Picture 1">
            <a:extLst>
              <a:ext uri="{FF2B5EF4-FFF2-40B4-BE49-F238E27FC236}">
                <a16:creationId xmlns="" xmlns:a16="http://schemas.microsoft.com/office/drawing/2014/main" id="{CB98BE68-AFCE-46A9-8336-5AC572F105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470525"/>
            <a:ext cx="3160713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3">
            <a:extLst>
              <a:ext uri="{FF2B5EF4-FFF2-40B4-BE49-F238E27FC236}">
                <a16:creationId xmlns="" xmlns:a16="http://schemas.microsoft.com/office/drawing/2014/main" id="{E2272768-EBB1-46F2-B2E0-51C7027A7F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17488"/>
            <a:ext cx="1412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="" xmlns:a16="http://schemas.microsoft.com/office/drawing/2014/main" id="{859CA0BE-29B8-4F92-A6E5-D3DE36F39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Font typeface="Wingdings 2" panose="05020102010507070707" pitchFamily="18" charset="2"/>
              <a:buChar char=""/>
              <a:defRPr sz="2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Font typeface="Wingdings 2" panose="05020102010507070707" pitchFamily="18" charset="2"/>
              <a:buChar char="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"/>
              </a:spcBef>
              <a:buClr>
                <a:srgbClr val="008000"/>
              </a:buClr>
              <a:buSzPct val="85000"/>
              <a:buFont typeface="Webdings" panose="05030102010509060703" pitchFamily="18" charset="2"/>
              <a:buNone/>
            </a:pPr>
            <a:endParaRPr lang="en-US" altLang="th-TH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Text Box 4">
            <a:extLst>
              <a:ext uri="{FF2B5EF4-FFF2-40B4-BE49-F238E27FC236}">
                <a16:creationId xmlns="" xmlns:a16="http://schemas.microsoft.com/office/drawing/2014/main" id="{1D503DAB-E051-4963-831C-8651C1828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976313"/>
            <a:ext cx="8763000" cy="10144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th-TH" altLang="th-TH" sz="48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วัตถุประสงค์ของการสัมมนา</a:t>
            </a:r>
            <a:r>
              <a:rPr lang="th-TH" altLang="th-TH" sz="6000">
                <a:solidFill>
                  <a:srgbClr val="FFFF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                     </a:t>
            </a:r>
            <a:r>
              <a:rPr lang="en-US" altLang="th-TH" sz="6000">
                <a:solidFill>
                  <a:srgbClr val="FFFF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 </a:t>
            </a:r>
          </a:p>
        </p:txBody>
      </p:sp>
      <p:sp>
        <p:nvSpPr>
          <p:cNvPr id="23556" name="Text Box 5">
            <a:extLst>
              <a:ext uri="{FF2B5EF4-FFF2-40B4-BE49-F238E27FC236}">
                <a16:creationId xmlns="" xmlns:a16="http://schemas.microsoft.com/office/drawing/2014/main" id="{72B3F4D7-0E47-48A2-8012-3C0087562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206625"/>
            <a:ext cx="640715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Font typeface="Wingdings 2" panose="05020102010507070707" pitchFamily="18" charset="2"/>
              <a:buChar char=""/>
              <a:tabLst>
                <a:tab pos="531813" algn="l"/>
              </a:tabLst>
              <a:defRPr sz="2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181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1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1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Font typeface="Wingdings 2" panose="05020102010507070707" pitchFamily="18" charset="2"/>
              <a:buChar char=""/>
              <a:tabLst>
                <a:tab pos="531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1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1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1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tabLst>
                <a:tab pos="531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th-TH" altLang="th-TH" sz="44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 เพื่อเสริมสร้างความเข้าใจ </a:t>
            </a:r>
          </a:p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th-TH" altLang="th-TH" sz="44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 บทบาท และ หน้าที่</a:t>
            </a:r>
          </a:p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th-TH" altLang="th-TH" sz="44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 ในการดูแล และ การมีส่วนร่วม </a:t>
            </a:r>
          </a:p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th-TH" altLang="th-TH" sz="44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 ให้กับสโมสรโรตารี และ โรงเรียน </a:t>
            </a:r>
          </a:p>
          <a:p>
            <a:pPr eaLnBrk="1" hangingPunct="1">
              <a:spcBef>
                <a:spcPct val="0"/>
              </a:spcBef>
              <a:buFont typeface="Wingdings 2" panose="05020102010507070707" pitchFamily="18" charset="2"/>
              <a:buNone/>
              <a:defRPr/>
            </a:pPr>
            <a:r>
              <a:rPr lang="th-TH" altLang="th-TH" sz="44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      ที่อุปถัมภ์สโมสรอินเทอร์แรคท์</a:t>
            </a:r>
            <a:endParaRPr lang="en-US" altLang="th-TH" sz="4400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23557" name="Picture 1">
            <a:extLst>
              <a:ext uri="{FF2B5EF4-FFF2-40B4-BE49-F238E27FC236}">
                <a16:creationId xmlns="" xmlns:a16="http://schemas.microsoft.com/office/drawing/2014/main" id="{8ABA2A57-0BEF-4EA9-9A4C-C0AC2ED4F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575" y="5516563"/>
            <a:ext cx="279558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>
            <a:extLst>
              <a:ext uri="{FF2B5EF4-FFF2-40B4-BE49-F238E27FC236}">
                <a16:creationId xmlns="" xmlns:a16="http://schemas.microsoft.com/office/drawing/2014/main" id="{3BC10355-F8F3-49AE-A77F-919B5BFE2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1412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="" xmlns:a16="http://schemas.microsoft.com/office/drawing/2014/main" id="{5E84582F-9ED6-4B05-82F4-9D13461F4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Font typeface="Wingdings 2" panose="05020102010507070707" pitchFamily="18" charset="2"/>
              <a:buChar char=""/>
              <a:defRPr sz="2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Font typeface="Wingdings 2" panose="05020102010507070707" pitchFamily="18" charset="2"/>
              <a:buChar char="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"/>
              </a:spcBef>
              <a:buClr>
                <a:srgbClr val="008000"/>
              </a:buClr>
              <a:buSzPct val="85000"/>
              <a:buFont typeface="Webdings" panose="05030102010509060703" pitchFamily="18" charset="2"/>
              <a:buNone/>
            </a:pPr>
            <a:endParaRPr lang="en-US" altLang="th-TH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Text Box 4">
            <a:extLst>
              <a:ext uri="{FF2B5EF4-FFF2-40B4-BE49-F238E27FC236}">
                <a16:creationId xmlns="" xmlns:a16="http://schemas.microsoft.com/office/drawing/2014/main" id="{6768DFB3-31C7-4028-A3D1-A217328B0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1400" y="1039813"/>
            <a:ext cx="6481763" cy="23256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th-TH" altLang="th-TH" sz="66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เรามารู้จัก </a:t>
            </a:r>
          </a:p>
          <a:p>
            <a:pPr eaLnBrk="1" hangingPunct="1">
              <a:spcBef>
                <a:spcPct val="20000"/>
              </a:spcBef>
            </a:pPr>
            <a:r>
              <a:rPr lang="th-TH" altLang="th-TH" sz="66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สโมสรอินเทอร์แรคท์</a:t>
            </a:r>
            <a:r>
              <a:rPr lang="th-TH" altLang="th-TH" sz="600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en-US" altLang="th-TH" sz="600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 </a:t>
            </a:r>
          </a:p>
        </p:txBody>
      </p:sp>
      <p:pic>
        <p:nvPicPr>
          <p:cNvPr id="24580" name="Picture 11">
            <a:extLst>
              <a:ext uri="{FF2B5EF4-FFF2-40B4-BE49-F238E27FC236}">
                <a16:creationId xmlns="" xmlns:a16="http://schemas.microsoft.com/office/drawing/2014/main" id="{6993CCC7-7B37-4375-97DB-99C6FEF54F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1412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12">
            <a:extLst>
              <a:ext uri="{FF2B5EF4-FFF2-40B4-BE49-F238E27FC236}">
                <a16:creationId xmlns="" xmlns:a16="http://schemas.microsoft.com/office/drawing/2014/main" id="{5792CC60-F316-404E-8220-D32AE7DF0C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575" y="5516563"/>
            <a:ext cx="279558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4" descr="C:\Users\Wichai\AppData\Local\Microsoft\Windows\Temporary Internet Files\Content.IE5\BT92SIL8\MC900056643[1].wmf">
            <a:extLst>
              <a:ext uri="{FF2B5EF4-FFF2-40B4-BE49-F238E27FC236}">
                <a16:creationId xmlns="" xmlns:a16="http://schemas.microsoft.com/office/drawing/2014/main" id="{106ABF9B-A7C2-4734-A591-9D46A8CE0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954463"/>
            <a:ext cx="2592388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="" xmlns:a16="http://schemas.microsoft.com/office/drawing/2014/main" id="{3EC47F4F-EB5E-4B3A-B48B-463F10EE3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Font typeface="Wingdings 2" panose="05020102010507070707" pitchFamily="18" charset="2"/>
              <a:buChar char=""/>
              <a:defRPr sz="2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Font typeface="Wingdings 2" panose="05020102010507070707" pitchFamily="18" charset="2"/>
              <a:buChar char="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"/>
              </a:spcBef>
              <a:buClr>
                <a:srgbClr val="008000"/>
              </a:buClr>
              <a:buSzPct val="85000"/>
              <a:buFont typeface="Webdings" panose="05030102010509060703" pitchFamily="18" charset="2"/>
              <a:buNone/>
            </a:pPr>
            <a:endParaRPr lang="en-US" altLang="th-TH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Text Box 4">
            <a:extLst>
              <a:ext uri="{FF2B5EF4-FFF2-40B4-BE49-F238E27FC236}">
                <a16:creationId xmlns="" xmlns:a16="http://schemas.microsoft.com/office/drawing/2014/main" id="{A482CE63-CE70-48EA-BF57-23E937359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341438"/>
            <a:ext cx="8108950" cy="40195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th-TH" altLang="th-TH" sz="4400" b="1" dirty="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เยาวชน นักเรียน อายุ 12-18 ปี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th-TH" altLang="th-TH" sz="4400" b="1" dirty="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ฝึกฝนให้มีความเป็น ผู้นำ และ จิตอาสา</a:t>
            </a:r>
          </a:p>
          <a:p>
            <a:pPr marL="571500" indent="-57150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th-TH" altLang="th-TH" sz="4400" b="1" dirty="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สโมสรโรตารี อุปถัมภ์</a:t>
            </a:r>
            <a:r>
              <a:rPr lang="th-TH" altLang="th-TH" sz="4400" dirty="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th-TH" altLang="th-TH" sz="4400" b="1" dirty="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โรงเรียน และ สโมสรโรตารี ร่วมกันดูแล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th-TH" altLang="th-TH" sz="4400" b="1" dirty="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เป็นโปรแกรม ของ โรตารีสากล    </a:t>
            </a:r>
            <a:r>
              <a:rPr lang="en-US" altLang="th-TH" sz="4400" b="1" dirty="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 </a:t>
            </a:r>
          </a:p>
        </p:txBody>
      </p:sp>
      <p:pic>
        <p:nvPicPr>
          <p:cNvPr id="25604" name="Picture 11">
            <a:extLst>
              <a:ext uri="{FF2B5EF4-FFF2-40B4-BE49-F238E27FC236}">
                <a16:creationId xmlns="" xmlns:a16="http://schemas.microsoft.com/office/drawing/2014/main" id="{0D1B7AA1-3A06-41FC-B836-DF8516E63F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1412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12">
            <a:extLst>
              <a:ext uri="{FF2B5EF4-FFF2-40B4-BE49-F238E27FC236}">
                <a16:creationId xmlns="" xmlns:a16="http://schemas.microsoft.com/office/drawing/2014/main" id="{80B0C57E-75B5-4DF0-9713-10CE88030F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575" y="5445125"/>
            <a:ext cx="2795588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="" xmlns:a16="http://schemas.microsoft.com/office/drawing/2014/main" id="{C82603CB-499F-4C54-9525-AEEEFDBE0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Font typeface="Wingdings 2" panose="05020102010507070707" pitchFamily="18" charset="2"/>
              <a:buChar char=""/>
              <a:defRPr sz="2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Font typeface="Wingdings 2" panose="05020102010507070707" pitchFamily="18" charset="2"/>
              <a:buChar char="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"/>
              </a:spcBef>
              <a:buClr>
                <a:srgbClr val="008000"/>
              </a:buClr>
              <a:buSzPct val="85000"/>
              <a:buFont typeface="Webdings" panose="05030102010509060703" pitchFamily="18" charset="2"/>
              <a:buNone/>
            </a:pPr>
            <a:endParaRPr lang="en-US" altLang="th-TH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6627" name="Picture 11">
            <a:extLst>
              <a:ext uri="{FF2B5EF4-FFF2-40B4-BE49-F238E27FC236}">
                <a16:creationId xmlns="" xmlns:a16="http://schemas.microsoft.com/office/drawing/2014/main" id="{B9182B88-C26E-4E9F-B3A9-B8A2B1C7C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1412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12">
            <a:extLst>
              <a:ext uri="{FF2B5EF4-FFF2-40B4-BE49-F238E27FC236}">
                <a16:creationId xmlns="" xmlns:a16="http://schemas.microsoft.com/office/drawing/2014/main" id="{72F7EAE9-B910-40E6-BF9D-96BEA445CF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575" y="5516563"/>
            <a:ext cx="279558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4" descr="C:\Users\Wichai\AppData\Local\Microsoft\Windows\Temporary Internet Files\Content.IE5\BT92SIL8\MC900056643[1].wmf">
            <a:extLst>
              <a:ext uri="{FF2B5EF4-FFF2-40B4-BE49-F238E27FC236}">
                <a16:creationId xmlns="" xmlns:a16="http://schemas.microsoft.com/office/drawing/2014/main" id="{BC84F86C-252F-43C7-87C5-1590330DE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49725"/>
            <a:ext cx="2430463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Text Box 2">
            <a:extLst>
              <a:ext uri="{FF2B5EF4-FFF2-40B4-BE49-F238E27FC236}">
                <a16:creationId xmlns="" xmlns:a16="http://schemas.microsoft.com/office/drawing/2014/main" id="{489B00AE-6049-4939-AE71-FEEFFA537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941388"/>
            <a:ext cx="7345362" cy="37861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Clr>
                <a:srgbClr val="008000"/>
              </a:buClr>
              <a:buSzPct val="85000"/>
              <a:buFont typeface="Webdings" panose="05030102010509060703" pitchFamily="18" charset="2"/>
              <a:buNone/>
            </a:pPr>
            <a:r>
              <a:rPr lang="th-TH" altLang="th-TH" sz="60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การดูแล และ การมีส่วนร่วม ของ</a:t>
            </a:r>
          </a:p>
          <a:p>
            <a:pPr algn="ctr" eaLnBrk="1" hangingPunct="1">
              <a:buClr>
                <a:srgbClr val="008000"/>
              </a:buClr>
              <a:buSzPct val="85000"/>
              <a:buFont typeface="Webdings" panose="05030102010509060703" pitchFamily="18" charset="2"/>
              <a:buNone/>
            </a:pPr>
            <a:r>
              <a:rPr lang="th-TH" altLang="th-TH" sz="60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สโมสรโรตารี อุปถัมภ์</a:t>
            </a:r>
          </a:p>
          <a:p>
            <a:pPr algn="ctr" eaLnBrk="1" hangingPunct="1">
              <a:buClr>
                <a:srgbClr val="008000"/>
              </a:buClr>
              <a:buSzPct val="85000"/>
              <a:buFont typeface="Webdings" panose="05030102010509060703" pitchFamily="18" charset="2"/>
              <a:buNone/>
            </a:pPr>
            <a:r>
              <a:rPr lang="th-TH" altLang="th-TH" sz="60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มีอะไรบ้าง</a:t>
            </a:r>
            <a:r>
              <a:rPr lang="en-US" altLang="th-TH" sz="60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="" xmlns:a16="http://schemas.microsoft.com/office/drawing/2014/main" id="{A47C613A-6861-46A5-AFD5-F9BBBA782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Font typeface="Wingdings 2" panose="05020102010507070707" pitchFamily="18" charset="2"/>
              <a:buChar char=""/>
              <a:defRPr sz="2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Font typeface="Wingdings 2" panose="05020102010507070707" pitchFamily="18" charset="2"/>
              <a:buChar char="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"/>
              </a:spcBef>
              <a:buClr>
                <a:srgbClr val="008000"/>
              </a:buClr>
              <a:buSzPct val="85000"/>
              <a:buFont typeface="Webdings" panose="05030102010509060703" pitchFamily="18" charset="2"/>
              <a:buNone/>
            </a:pPr>
            <a:endParaRPr lang="en-US" altLang="th-TH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Text Box 4">
            <a:extLst>
              <a:ext uri="{FF2B5EF4-FFF2-40B4-BE49-F238E27FC236}">
                <a16:creationId xmlns="" xmlns:a16="http://schemas.microsoft.com/office/drawing/2014/main" id="{8895D524-962C-4D65-9FBE-BDB164A32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765175"/>
            <a:ext cx="8397875" cy="574198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th-TH" altLang="th-TH" sz="36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สโมสรโรตารี สนับสนุนทรัพยากรต่างๆ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th-TH" altLang="th-TH" sz="36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แต่งตั้งคณะโรแทเรียนเป็นผู้ดูแล โดยตรง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th-TH" altLang="th-TH" sz="36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ให้ความรู้เรื่อง โรตารี</a:t>
            </a:r>
            <a:r>
              <a:rPr lang="en-US" altLang="th-TH" sz="36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altLang="th-TH" sz="36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และ อินเทอร์แรคท์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th-TH" altLang="th-TH" sz="36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แนะนำ การบริหาร และ การประชุม ให้เป็นไปตามแบบอย่างของ โรตารี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th-TH" altLang="th-TH" sz="36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แนะนำการทำโครงการบำเพ็ญประโยชน์ ตามแนวทางของโรตารี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th-TH" altLang="th-TH" sz="36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เป็นที่ปรึกษาให้กับ ครูที่ปรึกษา และ โรงเรียน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th-TH" altLang="th-TH" sz="36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ต้องให้สอดคล้องกับกฎระเบียบของโรงเรียน</a:t>
            </a:r>
            <a:endParaRPr lang="en-US" altLang="th-TH" sz="3600" b="1">
              <a:solidFill>
                <a:schemeClr val="bg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27652" name="Picture 11">
            <a:extLst>
              <a:ext uri="{FF2B5EF4-FFF2-40B4-BE49-F238E27FC236}">
                <a16:creationId xmlns="" xmlns:a16="http://schemas.microsoft.com/office/drawing/2014/main" id="{A1E9135E-6D9B-47C2-8813-D0A107666F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38138"/>
            <a:ext cx="1412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="" xmlns:a16="http://schemas.microsoft.com/office/drawing/2014/main" id="{0D89F3F4-A25F-4522-89AA-2A5A4F15A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Font typeface="Wingdings 2" panose="05020102010507070707" pitchFamily="18" charset="2"/>
              <a:buChar char=""/>
              <a:defRPr sz="2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Font typeface="Wingdings 2" panose="05020102010507070707" pitchFamily="18" charset="2"/>
              <a:buChar char="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panose="05020102010507070707" pitchFamily="18" charset="2"/>
              <a:buChar char=""/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"/>
              </a:spcBef>
              <a:buClr>
                <a:srgbClr val="008000"/>
              </a:buClr>
              <a:buSzPct val="85000"/>
              <a:buFont typeface="Webdings" panose="05030102010509060703" pitchFamily="18" charset="2"/>
              <a:buNone/>
            </a:pPr>
            <a:endParaRPr lang="en-US" altLang="th-TH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9699" name="Picture 11">
            <a:extLst>
              <a:ext uri="{FF2B5EF4-FFF2-40B4-BE49-F238E27FC236}">
                <a16:creationId xmlns="" xmlns:a16="http://schemas.microsoft.com/office/drawing/2014/main" id="{D6A2869C-169E-4F05-A60B-9B7E0E13F8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1412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12">
            <a:extLst>
              <a:ext uri="{FF2B5EF4-FFF2-40B4-BE49-F238E27FC236}">
                <a16:creationId xmlns="" xmlns:a16="http://schemas.microsoft.com/office/drawing/2014/main" id="{C680F023-1F78-422C-937F-5AD8153AF9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575" y="5516563"/>
            <a:ext cx="279558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4" descr="C:\Users\Wichai\AppData\Local\Microsoft\Windows\Temporary Internet Files\Content.IE5\BT92SIL8\MC900056643[1].wmf">
            <a:extLst>
              <a:ext uri="{FF2B5EF4-FFF2-40B4-BE49-F238E27FC236}">
                <a16:creationId xmlns="" xmlns:a16="http://schemas.microsoft.com/office/drawing/2014/main" id="{0397B6C6-0A7A-4B7C-82DF-0052C0CF3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49725"/>
            <a:ext cx="2430463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Text Box 2">
            <a:extLst>
              <a:ext uri="{FF2B5EF4-FFF2-40B4-BE49-F238E27FC236}">
                <a16:creationId xmlns="" xmlns:a16="http://schemas.microsoft.com/office/drawing/2014/main" id="{06C47FC1-2C6A-4D28-948D-07923A87B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941388"/>
            <a:ext cx="7345362" cy="37861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Clr>
                <a:srgbClr val="008000"/>
              </a:buClr>
              <a:buSzPct val="85000"/>
              <a:buFont typeface="Webdings" panose="05030102010509060703" pitchFamily="18" charset="2"/>
              <a:buNone/>
            </a:pPr>
            <a:r>
              <a:rPr lang="th-TH" altLang="th-TH" sz="60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การดูแล และ การมีส่วนร่วม ของ</a:t>
            </a:r>
          </a:p>
          <a:p>
            <a:pPr algn="ctr" eaLnBrk="1" hangingPunct="1">
              <a:buClr>
                <a:srgbClr val="008000"/>
              </a:buClr>
              <a:buSzPct val="85000"/>
              <a:buFont typeface="Webdings" panose="05030102010509060703" pitchFamily="18" charset="2"/>
              <a:buNone/>
            </a:pPr>
            <a:r>
              <a:rPr lang="th-TH" altLang="th-TH" sz="60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โรงเรียน และ ครูที่ปรึกษา</a:t>
            </a:r>
          </a:p>
          <a:p>
            <a:pPr algn="ctr" eaLnBrk="1" hangingPunct="1">
              <a:buClr>
                <a:srgbClr val="008000"/>
              </a:buClr>
              <a:buSzPct val="85000"/>
              <a:buFont typeface="Webdings" panose="05030102010509060703" pitchFamily="18" charset="2"/>
              <a:buNone/>
            </a:pPr>
            <a:r>
              <a:rPr lang="th-TH" altLang="th-TH" sz="60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มีอะไรบ้าง</a:t>
            </a:r>
            <a:r>
              <a:rPr lang="en-US" altLang="th-TH" sz="6000" b="1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1614</TotalTime>
  <Words>307</Words>
  <Application>Microsoft Office PowerPoint</Application>
  <PresentationFormat>นำเสนอทางหน้าจอ (4:3)</PresentationFormat>
  <Paragraphs>59</Paragraphs>
  <Slides>14</Slides>
  <Notes>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14</vt:i4>
      </vt:variant>
    </vt:vector>
  </HeadingPairs>
  <TitlesOfParts>
    <vt:vector size="27" baseType="lpstr">
      <vt:lpstr>MS PGothic</vt:lpstr>
      <vt:lpstr>MS PGothic</vt:lpstr>
      <vt:lpstr>Angsana New</vt:lpstr>
      <vt:lpstr>Arial</vt:lpstr>
      <vt:lpstr>Calibri</vt:lpstr>
      <vt:lpstr>Cordia New</vt:lpstr>
      <vt:lpstr>FreesiaUPC</vt:lpstr>
      <vt:lpstr>Times New Roman</vt:lpstr>
      <vt:lpstr>Trebuchet MS</vt:lpstr>
      <vt:lpstr>Webdings</vt:lpstr>
      <vt:lpstr>Wingdings</vt:lpstr>
      <vt:lpstr>Wingdings 2</vt:lpstr>
      <vt:lpstr>Revolution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Windows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Aphichet Piyasri</dc:creator>
  <cp:lastModifiedBy>Windows User</cp:lastModifiedBy>
  <cp:revision>251</cp:revision>
  <dcterms:created xsi:type="dcterms:W3CDTF">2004-05-06T20:40:49Z</dcterms:created>
  <dcterms:modified xsi:type="dcterms:W3CDTF">2020-09-08T13:28:31Z</dcterms:modified>
</cp:coreProperties>
</file>